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9" r:id="rId6"/>
    <p:sldId id="260" r:id="rId7"/>
    <p:sldId id="271" r:id="rId8"/>
    <p:sldId id="270" r:id="rId9"/>
    <p:sldId id="268" r:id="rId10"/>
    <p:sldId id="272" r:id="rId11"/>
    <p:sldId id="267" r:id="rId12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41" autoAdjust="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20/06/2022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48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0F7E3-540E-4FEC-9A1A-0A5C0AC71C2A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E98E7-AD89-4320-9F05-A6178CDA9513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0FBF1-6817-4E56-92EA-64A3EB16DF84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8621F-DC86-4633-B902-263AD859DBF2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FEF4F-3A30-4F39-ACC1-303107100333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0D30D-300D-4680-A410-4D8B376362B4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589C9-F1AC-4F05-ABE6-A45DE679E4C3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637B8-2436-4D4C-B9C9-CC5A43D9452C}" type="datetime1">
              <a:rPr lang="fr-FR" smtClean="0"/>
              <a:t>20/06/2022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B015D3-C56C-485E-ADA3-DFD862F0F96E}" type="datetime1">
              <a:rPr lang="fr-FR" smtClean="0"/>
              <a:t>20/06/2022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05233-3885-4475-A1DF-8582CE7EA1BF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A78CC-9AB1-4AAF-AEB8-97C95F731E90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70E0D-ED27-43BD-AA91-8631F74E7BC6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1613B-364B-494F-9DDC-9B91F3B5F2D8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3013F-43AE-46F3-8415-418049C228BC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3BADD-8AED-4097-BBB7-372C6E062074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B6E2A-70BD-494C-BC49-B37CE6C22863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F8E41-B49A-4F02-995F-16C27B2AFE22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C1B2652-4A2E-4DDD-9B10-7D380411AE4B}" type="datetime1">
              <a:rPr lang="fr-FR" noProof="0" smtClean="0"/>
              <a:t>20/06/2022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riowiki.com/%3F_Block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2562725"/>
            <a:ext cx="8825658" cy="122120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VISION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Présenté par Maxence </a:t>
            </a:r>
            <a:r>
              <a:rPr lang="fr-FR" dirty="0" err="1"/>
              <a:t>montavon</a:t>
            </a:r>
            <a:r>
              <a:rPr lang="fr-FR" dirty="0"/>
              <a:t> et </a:t>
            </a:r>
            <a:r>
              <a:rPr lang="fr-FR" dirty="0" err="1"/>
              <a:t>damian</a:t>
            </a:r>
            <a:r>
              <a:rPr lang="fr-FR" dirty="0"/>
              <a:t> </a:t>
            </a:r>
            <a:r>
              <a:rPr lang="fr-FR" dirty="0" err="1"/>
              <a:t>boquete</a:t>
            </a:r>
            <a:r>
              <a:rPr lang="fr-FR" dirty="0"/>
              <a:t> </a:t>
            </a:r>
            <a:r>
              <a:rPr lang="fr-FR" dirty="0" err="1"/>
              <a:t>costa</a:t>
            </a: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EBE3F00-E871-AD52-D9AB-9C9AD71EC71E}"/>
              </a:ext>
            </a:extLst>
          </p:cNvPr>
          <p:cNvSpPr txBox="1">
            <a:spLocks/>
          </p:cNvSpPr>
          <p:nvPr/>
        </p:nvSpPr>
        <p:spPr>
          <a:xfrm>
            <a:off x="1052220" y="3570209"/>
            <a:ext cx="8825658" cy="12212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/>
              <a:t>IA de reconnaissance de caractères 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700223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Sommaire</a:t>
            </a:r>
          </a:p>
        </p:txBody>
      </p:sp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F23280C-EFE9-148A-3742-5978A9AEE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96" y="1876926"/>
            <a:ext cx="5125452" cy="37658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H" sz="2400" dirty="0"/>
              <a:t>Tour du propriétaire</a:t>
            </a:r>
          </a:p>
          <a:p>
            <a:pPr marL="457200" indent="-457200">
              <a:buFont typeface="+mj-lt"/>
              <a:buAutoNum type="arabicPeriod"/>
            </a:pPr>
            <a:r>
              <a:rPr lang="fr-CH" sz="2400" dirty="0"/>
              <a:t>Données utilisées</a:t>
            </a:r>
          </a:p>
          <a:p>
            <a:pPr marL="457200" indent="-457200">
              <a:buFont typeface="+mj-lt"/>
              <a:buAutoNum type="arabicPeriod"/>
            </a:pPr>
            <a:r>
              <a:rPr lang="fr-CH" sz="2400" dirty="0"/>
              <a:t>Intelligence artificielle</a:t>
            </a:r>
          </a:p>
          <a:p>
            <a:pPr marL="457200" indent="-457200">
              <a:buFont typeface="+mj-lt"/>
              <a:buAutoNum type="arabicPeriod"/>
            </a:pPr>
            <a:r>
              <a:rPr lang="fr-CH" sz="2400" dirty="0"/>
              <a:t>Démo</a:t>
            </a:r>
          </a:p>
          <a:p>
            <a:pPr marL="457200" indent="-457200">
              <a:buFont typeface="+mj-lt"/>
              <a:buAutoNum type="arabicPeriod"/>
            </a:pPr>
            <a:r>
              <a:rPr lang="fr-CH" sz="2400" dirty="0"/>
              <a:t>Tests et conclusions</a:t>
            </a:r>
          </a:p>
          <a:p>
            <a:pPr marL="457200" indent="-457200">
              <a:buFont typeface="+mj-lt"/>
              <a:buAutoNum type="arabicPeriod"/>
            </a:pPr>
            <a:r>
              <a:rPr lang="fr-CH" sz="2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CH" sz="3200" dirty="0"/>
              <a:t>Tour du propriétaire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1641B2-72EF-1E77-9280-15E4368D1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" y="2167467"/>
            <a:ext cx="4121235" cy="4290907"/>
          </a:xfrm>
          <a:prstGeom prst="rect">
            <a:avLst/>
          </a:prstGeom>
        </p:spPr>
      </p:pic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3CF747E7-4C51-5644-96C7-AD9D8CDFC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152" y="1816948"/>
            <a:ext cx="4121235" cy="350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H" dirty="0"/>
              <a:t>Frontend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7E7EA93B-E856-FE39-BEC3-119FC9CBCCDC}"/>
              </a:ext>
            </a:extLst>
          </p:cNvPr>
          <p:cNvSpPr txBox="1">
            <a:spLocks/>
          </p:cNvSpPr>
          <p:nvPr/>
        </p:nvSpPr>
        <p:spPr>
          <a:xfrm>
            <a:off x="5800619" y="1816948"/>
            <a:ext cx="4121235" cy="3505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CH" dirty="0"/>
              <a:t>Backend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2D6DA26-17AF-9E51-EB87-E99A817CE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70" y="2167467"/>
            <a:ext cx="4755770" cy="31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8A19C-6552-075F-3A60-90FAC71D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Données utilisées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B10997C-B3D2-EB2C-52C4-C48C789B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147" y="2052918"/>
            <a:ext cx="7721600" cy="39211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Organisée en hiérarchie de dossiers</a:t>
            </a:r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50 échantillons par chiffre</a:t>
            </a:r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Format texte représenté par des [0,1] en 20x20</a:t>
            </a:r>
          </a:p>
          <a:p>
            <a:pPr marL="0" indent="0">
              <a:buNone/>
            </a:pP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Sérialisé en tableau 1D de taille 400</a:t>
            </a:r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Donnée à l’IA sous forme de tableau 2D de [</a:t>
            </a:r>
            <a:r>
              <a:rPr lang="fr-CH" dirty="0" err="1"/>
              <a:t>nb_Imgs</a:t>
            </a:r>
            <a:r>
              <a:rPr lang="fr-CH" dirty="0"/>
              <a:t>]x400</a:t>
            </a:r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7E9944-4090-611D-6176-AC13D361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9" y="2237531"/>
            <a:ext cx="3140658" cy="35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2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8109"/>
          </a:xfrm>
        </p:spPr>
        <p:txBody>
          <a:bodyPr rtlCol="0"/>
          <a:lstStyle/>
          <a:p>
            <a:pPr rtl="0"/>
            <a:r>
              <a:rPr lang="fr-FR" sz="3200" dirty="0"/>
              <a:t>Intelligence artificielle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28D464-934A-8C64-9409-09B4C200F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205" y="1110827"/>
            <a:ext cx="8946541" cy="5584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Comportement: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S’entraine à chaque lancement de serveur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Les logs de l’entrainement s’affichent en console (serveur)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Choix: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Nombre de couches cachée: 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Nombre d’entrées: 400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Nombre de neurones par couche cachée: 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Fonction d’activation: Sigmoïde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Nombre d’</a:t>
            </a:r>
            <a:r>
              <a:rPr lang="fr-CH" dirty="0" err="1"/>
              <a:t>epochs</a:t>
            </a:r>
            <a:r>
              <a:rPr lang="fr-CH" dirty="0"/>
              <a:t>: 200</a:t>
            </a:r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E63197-E8EE-1F5B-6B3D-A52111E0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103" y="3088481"/>
            <a:ext cx="2786671" cy="23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28" y="2750739"/>
            <a:ext cx="2985831" cy="12319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sz="7200" dirty="0"/>
              <a:t>Démo</a:t>
            </a:r>
          </a:p>
        </p:txBody>
      </p:sp>
      <p:pic>
        <p:nvPicPr>
          <p:cNvPr id="16" name="Espace réservé du contenu 7" descr="image abstrait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FE19A2-BA9B-9603-5479-FD415703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400" dirty="0"/>
              <a:t>Tests et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7CA24-FB77-2095-AF25-6CFD1977F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1" y="1347537"/>
            <a:ext cx="9550923" cy="5155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Tests: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Mesure du temps d’exécution de l’entrainement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Changement de fonctions d’activation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Modification du nombre d’</a:t>
            </a:r>
            <a:r>
              <a:rPr lang="fr-CH" dirty="0" err="1"/>
              <a:t>epochs</a:t>
            </a: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Modification du nombre de couches cachées et du nombre de neurones</a:t>
            </a:r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  <a:p>
            <a:pPr marL="0" indent="0">
              <a:buNone/>
            </a:pPr>
            <a:r>
              <a:rPr lang="fr-CH" dirty="0"/>
              <a:t>Conclusions: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Fonction d’activation: comportement 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Nombre d’</a:t>
            </a:r>
            <a:r>
              <a:rPr lang="fr-CH" dirty="0" err="1"/>
              <a:t>epochs</a:t>
            </a:r>
            <a:r>
              <a:rPr lang="fr-CH" dirty="0"/>
              <a:t>: temps d’exécution + qualité des décisions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Nombre de couches et de neurones: faible impacte sur le temps d’exécution</a:t>
            </a:r>
          </a:p>
          <a:p>
            <a:pPr marL="0" indent="0">
              <a:buNone/>
            </a:pP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Une question de ratio qualité/performance entre en jeu lors de ces choix</a:t>
            </a:r>
          </a:p>
        </p:txBody>
      </p:sp>
    </p:spTree>
    <p:extLst>
      <p:ext uri="{BB962C8B-B14F-4D97-AF65-F5344CB8AC3E}">
        <p14:creationId xmlns:p14="http://schemas.microsoft.com/office/powerpoint/2010/main" val="232661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102" y="1402080"/>
            <a:ext cx="4866538" cy="1085914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Questions ?</a:t>
            </a:r>
          </a:p>
        </p:txBody>
      </p:sp>
      <p:pic>
        <p:nvPicPr>
          <p:cNvPr id="5" name="Image 4" descr="Une image contenant texte, jaune&#10;&#10;Description générée automatiquement">
            <a:extLst>
              <a:ext uri="{FF2B5EF4-FFF2-40B4-BE49-F238E27FC236}">
                <a16:creationId xmlns:a16="http://schemas.microsoft.com/office/drawing/2014/main" id="{1DFE0A23-75F2-6308-16C0-3A780164D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57112" y="2858345"/>
            <a:ext cx="2677776" cy="24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206</Words>
  <Application>Microsoft Office PowerPoint</Application>
  <PresentationFormat>Grand écran</PresentationFormat>
  <Paragraphs>56</Paragraphs>
  <Slides>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VISION NUMÉRIQUE</vt:lpstr>
      <vt:lpstr>Sommaire</vt:lpstr>
      <vt:lpstr>Tour du propriétaire</vt:lpstr>
      <vt:lpstr>Données utilisées</vt:lpstr>
      <vt:lpstr>Intelligence artificielle</vt:lpstr>
      <vt:lpstr>Démo</vt:lpstr>
      <vt:lpstr>Tests et conclusions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NUMÉRIQUE</dc:title>
  <dc:creator>Damian Boquete</dc:creator>
  <cp:lastModifiedBy>Maxence Montavon</cp:lastModifiedBy>
  <cp:revision>16</cp:revision>
  <dcterms:created xsi:type="dcterms:W3CDTF">2022-06-20T07:54:06Z</dcterms:created>
  <dcterms:modified xsi:type="dcterms:W3CDTF">2022-06-20T09:55:59Z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